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777777"/>
    <a:srgbClr val="993366"/>
    <a:srgbClr val="99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ультур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75656" y="116632"/>
            <a:ext cx="7128792" cy="1015663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993366"/>
                </a:solidFill>
              </a:rPr>
              <a:t>КУЛЬТУРА</a:t>
            </a:r>
            <a:endParaRPr lang="ru-RU" sz="6000" b="1" dirty="0">
              <a:solidFill>
                <a:srgbClr val="99336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75656" y="1052736"/>
            <a:ext cx="4824536" cy="3539430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2800" dirty="0" smtClean="0">
                <a:solidFill>
                  <a:srgbClr val="333333"/>
                </a:solidFill>
              </a:rPr>
              <a:t>Чьи имена включены в надпись на колокольне Ивана Великого?</a:t>
            </a:r>
          </a:p>
          <a:p>
            <a:pPr marL="514350" indent="-514350">
              <a:buAutoNum type="arabicPeriod"/>
            </a:pPr>
            <a:endParaRPr lang="ru-RU" sz="2800" dirty="0" smtClean="0">
              <a:solidFill>
                <a:srgbClr val="333333"/>
              </a:solidFill>
            </a:endParaRP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rgbClr val="333333"/>
                </a:solidFill>
              </a:rPr>
              <a:t>Назовите литературные произведения, созданные в начале Х</a:t>
            </a:r>
            <a:r>
              <a:rPr lang="en-US" sz="2800" dirty="0" smtClean="0">
                <a:solidFill>
                  <a:srgbClr val="333333"/>
                </a:solidFill>
              </a:rPr>
              <a:t>VII</a:t>
            </a:r>
            <a:r>
              <a:rPr lang="ru-RU" sz="2800" dirty="0" smtClean="0">
                <a:solidFill>
                  <a:srgbClr val="333333"/>
                </a:solidFill>
              </a:rPr>
              <a:t> в.</a:t>
            </a:r>
          </a:p>
          <a:p>
            <a:pPr marL="514350" indent="-514350">
              <a:buAutoNum type="arabicPeriod"/>
            </a:pPr>
            <a:endParaRPr lang="ru-RU" sz="2800" dirty="0" smtClean="0">
              <a:solidFill>
                <a:srgbClr val="333333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1268760"/>
            <a:ext cx="2503165" cy="3337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547664" y="4941168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475656" y="4653136"/>
            <a:ext cx="7668344" cy="1384995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514350" indent="-514350"/>
            <a:r>
              <a:rPr lang="ru-RU" sz="2800" dirty="0" smtClean="0">
                <a:solidFill>
                  <a:srgbClr val="333333"/>
                </a:solidFill>
              </a:rPr>
              <a:t>3. Назовите имя русской поэтессы, создавшей</a:t>
            </a:r>
          </a:p>
          <a:p>
            <a:pPr marL="514350" indent="-514350"/>
            <a:r>
              <a:rPr lang="ru-RU" sz="2800" dirty="0" smtClean="0">
                <a:solidFill>
                  <a:srgbClr val="333333"/>
                </a:solidFill>
              </a:rPr>
              <a:t>цикл стихов, посвященных одной из героинь</a:t>
            </a:r>
          </a:p>
          <a:p>
            <a:pPr marL="514350" indent="-514350"/>
            <a:r>
              <a:rPr lang="ru-RU" sz="2800" dirty="0" smtClean="0">
                <a:solidFill>
                  <a:srgbClr val="333333"/>
                </a:solidFill>
              </a:rPr>
              <a:t>Эпохи Смуты.</a:t>
            </a:r>
            <a:endParaRPr lang="ru-RU" sz="2800" dirty="0">
              <a:solidFill>
                <a:srgbClr val="3333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40</Words>
  <Application>Microsoft Office PowerPoint</Application>
  <PresentationFormat>Экран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Бикулова</cp:lastModifiedBy>
  <cp:revision>5</cp:revision>
  <dcterms:modified xsi:type="dcterms:W3CDTF">2015-01-29T07:53:59Z</dcterms:modified>
</cp:coreProperties>
</file>